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6"/>
  </p:notesMasterIdLst>
  <p:handoutMasterIdLst>
    <p:handoutMasterId r:id="rId7"/>
  </p:handoutMasterIdLst>
  <p:sldIdLst>
    <p:sldId id="271" r:id="rId2"/>
    <p:sldId id="272" r:id="rId3"/>
    <p:sldId id="273" r:id="rId4"/>
    <p:sldId id="274" r:id="rId5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83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6AA1C035-9065-44D8-943F-BB1C2D080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589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/>
              <a:t>*</a:t>
            </a:r>
            <a:endParaRPr lang="en-US" altLang="en-US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/>
              <a:t>07/16/96</a:t>
            </a:r>
            <a:endParaRPr lang="en-US" altLang="en-US" sz="1200" i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/>
              <a:t>*</a:t>
            </a:r>
            <a:endParaRPr lang="en-US" altLang="en-US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/>
              <a:t>##</a:t>
            </a:r>
            <a:endParaRPr lang="en-US" altLang="en-US" sz="1200" i="0"/>
          </a:p>
        </p:txBody>
      </p:sp>
    </p:spTree>
    <p:extLst>
      <p:ext uri="{BB962C8B-B14F-4D97-AF65-F5344CB8AC3E}">
        <p14:creationId xmlns:p14="http://schemas.microsoft.com/office/powerpoint/2010/main" val="15223409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07/16/96</a:t>
            </a:r>
            <a:endParaRPr lang="en-US" altLang="en-US" sz="1200" i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##</a:t>
            </a:r>
            <a:endParaRPr lang="en-US" altLang="en-US" sz="1200" i="0" dirty="0"/>
          </a:p>
        </p:txBody>
      </p:sp>
    </p:spTree>
    <p:extLst>
      <p:ext uri="{BB962C8B-B14F-4D97-AF65-F5344CB8AC3E}">
        <p14:creationId xmlns:p14="http://schemas.microsoft.com/office/powerpoint/2010/main" val="244314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92C03F1-70B5-40B0-AF61-B0C6238257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9F624-F838-48D4-8C22-06CD271293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04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8E3D5-0573-4361-BD35-97843935EF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76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3C7BD-7B3B-4EBC-B27D-FA616BF432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0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A8F69-D2B0-4DB1-9A2A-1F10C14DA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99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F324C-A309-4140-8F9F-2B1DD50189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046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56FAF-FEE3-4820-B761-FC7BB26B8E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17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07109-DB38-4488-9F4C-3AEFD82596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009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FF033-CCCB-4470-87A0-338582BF7B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53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92C2E-1AFC-403E-BE8E-F10ECBA200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46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33227-6F31-4AFE-869C-7D79AC66C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10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alt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077BDBD0-2B27-4497-A70C-CAE674341D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Treatment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 should develop a treatment plan which includes: </a:t>
            </a:r>
            <a:r>
              <a:rPr lang="en-US" dirty="0"/>
              <a:t>(a) short and long </a:t>
            </a:r>
            <a:r>
              <a:rPr lang="en-US" dirty="0" smtClean="0"/>
              <a:t>term goals </a:t>
            </a:r>
            <a:r>
              <a:rPr lang="en-US" dirty="0"/>
              <a:t>for the d</a:t>
            </a:r>
            <a:r>
              <a:rPr lang="en-US" dirty="0" smtClean="0"/>
              <a:t>efendant(s</a:t>
            </a:r>
            <a:r>
              <a:rPr lang="en-US" dirty="0"/>
              <a:t>)/offender(s);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b) measurable objectives; </a:t>
            </a:r>
            <a:endParaRPr lang="en-US" dirty="0" smtClean="0"/>
          </a:p>
          <a:p>
            <a:r>
              <a:rPr lang="en-US" dirty="0" smtClean="0"/>
              <a:t>(c) type </a:t>
            </a:r>
            <a:r>
              <a:rPr lang="en-US" dirty="0"/>
              <a:t>and frequency of services to be received; </a:t>
            </a:r>
          </a:p>
        </p:txBody>
      </p:sp>
    </p:spTree>
    <p:extLst>
      <p:ext uri="{BB962C8B-B14F-4D97-AF65-F5344CB8AC3E}">
        <p14:creationId xmlns:p14="http://schemas.microsoft.com/office/powerpoint/2010/main" val="4866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Treatment Plans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(d) specific criteria for treatment completion and the anticipated time-frame; </a:t>
            </a:r>
            <a:endParaRPr lang="en-US" dirty="0" smtClean="0"/>
          </a:p>
          <a:p>
            <a:r>
              <a:rPr lang="en-US" dirty="0"/>
              <a:t>(e) documentation of treatment plan </a:t>
            </a:r>
            <a:r>
              <a:rPr lang="en-US" dirty="0" smtClean="0"/>
              <a:t>review, </a:t>
            </a:r>
            <a:r>
              <a:rPr lang="en-US" b="1" dirty="0"/>
              <a:t>at least every 90 days, to include the following: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5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Treatment Plan 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Defendant’s/offender’s input, continued </a:t>
            </a:r>
            <a:r>
              <a:rPr lang="en-US" dirty="0"/>
              <a:t>need for </a:t>
            </a:r>
            <a:r>
              <a:rPr lang="en-US" dirty="0" smtClean="0"/>
              <a:t>treatment, and information </a:t>
            </a:r>
            <a:r>
              <a:rPr lang="en-US" dirty="0"/>
              <a:t>on family and significant </a:t>
            </a:r>
            <a:r>
              <a:rPr lang="en-US" dirty="0" smtClean="0"/>
              <a:t>others involvement </a:t>
            </a:r>
            <a:r>
              <a:rPr lang="en-US" dirty="0"/>
              <a:t>(i.e., community support programs, etc</a:t>
            </a:r>
            <a:r>
              <a:rPr lang="en-US" dirty="0" smtClean="0"/>
              <a:t>.).</a:t>
            </a:r>
          </a:p>
          <a:p>
            <a:r>
              <a:rPr lang="en-US" dirty="0" smtClean="0"/>
              <a:t>Treatment Plan should be attached to the monthly treatment report every 90 days.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Plan Sample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147934"/>
              </p:ext>
            </p:extLst>
          </p:nvPr>
        </p:nvGraphicFramePr>
        <p:xfrm>
          <a:off x="685800" y="2057400"/>
          <a:ext cx="3614142" cy="4682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Acrobat Document" r:id="rId4" imgW="5829261" imgH="7553106" progId="AcroExch.Document.7">
                  <p:embed/>
                </p:oleObj>
              </mc:Choice>
              <mc:Fallback>
                <p:oleObj name="Acrobat Document" r:id="rId4" imgW="5829261" imgH="7553106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2057400"/>
                        <a:ext cx="3614142" cy="4682926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774405"/>
              </p:ext>
            </p:extLst>
          </p:nvPr>
        </p:nvGraphicFramePr>
        <p:xfrm>
          <a:off x="4419601" y="2061556"/>
          <a:ext cx="3599103" cy="466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9" name="Acrobat Document" r:id="rId6" imgW="5829261" imgH="7553106" progId="AcroExch.Document.7">
                  <p:embed/>
                </p:oleObj>
              </mc:Choice>
              <mc:Fallback>
                <p:oleObj name="Acrobat Document" r:id="rId6" imgW="5829261" imgH="7553106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9601" y="2061556"/>
                        <a:ext cx="3599103" cy="466344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431567"/>
      </p:ext>
    </p:extLst>
  </p:cSld>
  <p:clrMapOvr>
    <a:masterClrMapping/>
  </p:clrMapOvr>
</p:sld>
</file>

<file path=ppt/theme/theme1.xml><?xml version="1.0" encoding="utf-8"?>
<a:theme xmlns:a="http://schemas.openxmlformats.org/drawingml/2006/main" name="Staff training presentation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9</TotalTime>
  <Words>135</Words>
  <Application>Microsoft Office PowerPoint</Application>
  <PresentationFormat>On-screen Show (4:3)</PresentationFormat>
  <Paragraphs>15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Staff training presentation</vt:lpstr>
      <vt:lpstr>Acrobat Document</vt:lpstr>
      <vt:lpstr>Vendor Treatment Plans</vt:lpstr>
      <vt:lpstr>Vendor Treatment Plans (cont.)</vt:lpstr>
      <vt:lpstr>Vendor Treatment Plan  (cont.)</vt:lpstr>
      <vt:lpstr>Treatment Plan Sample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Training</dc:title>
  <dc:creator>Jodi Gay</dc:creator>
  <cp:lastModifiedBy>Jodi Gay</cp:lastModifiedBy>
  <cp:revision>3</cp:revision>
  <dcterms:created xsi:type="dcterms:W3CDTF">2015-06-08T15:01:28Z</dcterms:created>
  <dcterms:modified xsi:type="dcterms:W3CDTF">2015-06-08T15:16:55Z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TC010130221033</vt:lpwstr>
  </property>
</Properties>
</file>