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74" r:id="rId2"/>
    <p:sldId id="275" r:id="rId3"/>
    <p:sldId id="276" r:id="rId4"/>
    <p:sldId id="272" r:id="rId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6AA1C035-9065-44D8-943F-BB1C2D080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589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5223409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07/16/96</a:t>
            </a:r>
            <a:endParaRPr lang="en-US" altLang="en-US" sz="120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en-US" dirty="0" smtClean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295426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2C03F1-70B5-40B0-AF61-B0C6238257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F624-F838-48D4-8C22-06CD27129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E3D5-0573-4361-BD35-97843935E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C7BD-7B3B-4EBC-B27D-FA616BF43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8F69-D2B0-4DB1-9A2A-1F10C14DA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324C-A309-4140-8F9F-2B1DD5018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6FAF-FEE3-4820-B761-FC7BB26B8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7109-DB38-4488-9F4C-3AEFD825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09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033-CCCB-4470-87A0-338582BF7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53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2C2E-1AFC-403E-BE8E-F10ECBA2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33227-6F31-4AFE-869C-7D79AC66C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0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7BDBD0-2B27-4497-A70C-CAE674341D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supplies will be provided by our office (urine bottles, Chain of Custody forms, mailing labels, mailing boxes, etc.)</a:t>
            </a:r>
          </a:p>
          <a:p>
            <a:r>
              <a:rPr lang="en-US" dirty="0" smtClean="0"/>
              <a:t>Urine collected will be mailed to our national lab.</a:t>
            </a:r>
          </a:p>
          <a:p>
            <a:r>
              <a:rPr lang="en-US" dirty="0" smtClean="0"/>
              <a:t>Only positive results will be provided to your agency.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Must be legible/Print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keep letters/numbers within the boxes provided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include officer initials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include PACTS number</a:t>
            </a:r>
          </a:p>
          <a:p>
            <a:r>
              <a:rPr lang="en-US" dirty="0" smtClean="0"/>
              <a:t>Compliance with collection methods are outlined in the Statement of Work, page C-4 thru C-19.</a:t>
            </a:r>
          </a:p>
        </p:txBody>
      </p:sp>
    </p:spTree>
    <p:extLst>
      <p:ext uri="{BB962C8B-B14F-4D97-AF65-F5344CB8AC3E}">
        <p14:creationId xmlns:p14="http://schemas.microsoft.com/office/powerpoint/2010/main" val="41871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09600"/>
            <a:ext cx="2125662" cy="1066800"/>
          </a:xfrm>
        </p:spPr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26483"/>
              </p:ext>
            </p:extLst>
          </p:nvPr>
        </p:nvGraphicFramePr>
        <p:xfrm>
          <a:off x="3429000" y="685799"/>
          <a:ext cx="4663409" cy="60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685799"/>
                        <a:ext cx="4663409" cy="60424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2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70" y="1905000"/>
            <a:ext cx="5325035" cy="4227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ff training presentation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8</TotalTime>
  <Words>90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Staff training presentation</vt:lpstr>
      <vt:lpstr>Acrobat Document</vt:lpstr>
      <vt:lpstr>Urine Collection</vt:lpstr>
      <vt:lpstr>Urine Collection</vt:lpstr>
      <vt:lpstr>Sample</vt:lpstr>
      <vt:lpstr>Sample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Training</dc:title>
  <dc:creator>Jodi Gay</dc:creator>
  <cp:lastModifiedBy>Jodi Gay</cp:lastModifiedBy>
  <cp:revision>4</cp:revision>
  <dcterms:created xsi:type="dcterms:W3CDTF">2015-06-08T15:01:28Z</dcterms:created>
  <dcterms:modified xsi:type="dcterms:W3CDTF">2015-06-08T15:19:02Z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</Properties>
</file>