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83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98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6AA1C035-9065-44D8-943F-BB1C2D080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589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##</a:t>
            </a: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5223409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2C03F1-70B5-40B0-AF61-B0C6238257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9F624-F838-48D4-8C22-06CD27129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8E3D5-0573-4361-BD35-97843935E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C7BD-7B3B-4EBC-B27D-FA616BF43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8F69-D2B0-4DB1-9A2A-1F10C14DA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324C-A309-4140-8F9F-2B1DD5018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4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56FAF-FEE3-4820-B761-FC7BB26B8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7109-DB38-4488-9F4C-3AEFD825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09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033-CCCB-4470-87A0-338582BF7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53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2C2E-1AFC-403E-BE8E-F10ECBA20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6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33227-6F31-4AFE-869C-7D79AC66C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0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77BDBD0-2B27-4497-A70C-CAE674341D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Treatment Plan/Prob. 45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Vendors should have a completed, signed Prob. 45/treatment plan in their possession before rendering services.</a:t>
            </a:r>
            <a:endParaRPr lang="en-US" altLang="en-US" dirty="0"/>
          </a:p>
          <a:p>
            <a:r>
              <a:rPr lang="en-US" altLang="en-US" dirty="0" smtClean="0"/>
              <a:t>Services reflected on Prob. 45 are the only authorized services to be provided to a client.</a:t>
            </a:r>
          </a:p>
        </p:txBody>
      </p:sp>
    </p:spTree>
    <p:extLst>
      <p:ext uri="{BB962C8B-B14F-4D97-AF65-F5344CB8AC3E}">
        <p14:creationId xmlns:p14="http://schemas.microsoft.com/office/powerpoint/2010/main" val="3039269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Plan/Prob. 45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If vendor believes client needs services beyond those authorized, the vendor must contact the Probation Office and obtain an amended Prob. 45 authorizing the additional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5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2049462" cy="1462087"/>
          </a:xfrm>
        </p:spPr>
        <p:txBody>
          <a:bodyPr/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990847"/>
              </p:ext>
            </p:extLst>
          </p:nvPr>
        </p:nvGraphicFramePr>
        <p:xfrm>
          <a:off x="3276601" y="381002"/>
          <a:ext cx="4779994" cy="619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6601" y="381002"/>
                        <a:ext cx="4779994" cy="6193547"/>
                      </a:xfrm>
                      <a:prstGeom prst="rect">
                        <a:avLst/>
                      </a:prstGeom>
                      <a:ln>
                        <a:solidFill>
                          <a:schemeClr val="tx1">
                            <a:alpha val="74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830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Monthly Treatment Report / Prob. 46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Record of a client’s compliance with the treatment plan.</a:t>
            </a:r>
            <a:endParaRPr lang="en-US" altLang="en-US" dirty="0"/>
          </a:p>
          <a:p>
            <a:r>
              <a:rPr lang="en-US" altLang="en-US" dirty="0" smtClean="0"/>
              <a:t>Assists the assigned officer in monitoring clients overall compliance.</a:t>
            </a:r>
          </a:p>
          <a:p>
            <a:r>
              <a:rPr lang="en-US" altLang="en-US" dirty="0" smtClean="0"/>
              <a:t>Vendors </a:t>
            </a:r>
            <a:r>
              <a:rPr lang="en-US" altLang="en-US" dirty="0" smtClean="0">
                <a:solidFill>
                  <a:srgbClr val="FF0000"/>
                </a:solidFill>
              </a:rPr>
              <a:t>must</a:t>
            </a:r>
            <a:r>
              <a:rPr lang="en-US" altLang="en-US" dirty="0" smtClean="0"/>
              <a:t> notify the USPO within 24 hours in writing, i.e. fax, or e-mail if offender fails to report for treatment.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21384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MTR/Prob. 46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Probation Form 46 is available in electronic form and will be provided to vendor.</a:t>
            </a:r>
          </a:p>
          <a:p>
            <a:r>
              <a:rPr lang="en-US" dirty="0"/>
              <a:t>All Monthly Treatment Reports must be typed – </a:t>
            </a:r>
            <a:r>
              <a:rPr lang="en-US" dirty="0">
                <a:solidFill>
                  <a:srgbClr val="FF0000"/>
                </a:solidFill>
              </a:rPr>
              <a:t>no exceptions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Important:</a:t>
            </a:r>
            <a:r>
              <a:rPr lang="en-US" dirty="0" smtClean="0"/>
              <a:t> Documents submitted to USPO should be scanned into Adobe and submitted electronically.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43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385887"/>
          </a:xfrm>
        </p:spPr>
        <p:txBody>
          <a:bodyPr/>
          <a:lstStyle/>
          <a:p>
            <a:r>
              <a:rPr lang="en-US" dirty="0" smtClean="0"/>
              <a:t>MTR Prob. 46 Sample</a:t>
            </a:r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09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27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Authorized Releases/Probation Form 11B, 11I, 6B and 6D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form is filled out </a:t>
            </a:r>
            <a:r>
              <a:rPr lang="en-US" dirty="0" smtClean="0"/>
              <a:t>completely and signed by the Probation Office.</a:t>
            </a:r>
          </a:p>
          <a:p>
            <a:r>
              <a:rPr lang="en-US" dirty="0" smtClean="0"/>
              <a:t>Vendors must maintain signed release forms in each clients treatment file.</a:t>
            </a:r>
          </a:p>
        </p:txBody>
      </p:sp>
    </p:spTree>
    <p:extLst>
      <p:ext uri="{BB962C8B-B14F-4D97-AF65-F5344CB8AC3E}">
        <p14:creationId xmlns:p14="http://schemas.microsoft.com/office/powerpoint/2010/main" val="6804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Sample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661165"/>
              </p:ext>
            </p:extLst>
          </p:nvPr>
        </p:nvGraphicFramePr>
        <p:xfrm>
          <a:off x="2895600" y="1905000"/>
          <a:ext cx="317976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1905000"/>
                        <a:ext cx="3179762" cy="4648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191126" y="3244334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     </a:t>
            </a:r>
          </a:p>
        </p:txBody>
      </p:sp>
    </p:spTree>
    <p:extLst>
      <p:ext uri="{BB962C8B-B14F-4D97-AF65-F5344CB8AC3E}">
        <p14:creationId xmlns:p14="http://schemas.microsoft.com/office/powerpoint/2010/main" val="296267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ff training presentation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training presentation</Template>
  <TotalTime>7</TotalTime>
  <Words>215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Staff training presentation</vt:lpstr>
      <vt:lpstr>Acrobat Document</vt:lpstr>
      <vt:lpstr>Treatment Plan/Prob. 45</vt:lpstr>
      <vt:lpstr>Treatment Plan/Prob. 45</vt:lpstr>
      <vt:lpstr>Sample</vt:lpstr>
      <vt:lpstr>Monthly Treatment Report / Prob. 46</vt:lpstr>
      <vt:lpstr>MTR/Prob. 46 (cont.)</vt:lpstr>
      <vt:lpstr>MTR Prob. 46 Sample</vt:lpstr>
      <vt:lpstr>Authorized Releases/Probation Form 11B, 11I, 6B and 6D</vt:lpstr>
      <vt:lpstr>Release Sample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Training</dc:title>
  <dc:creator>Jodi Gay</dc:creator>
  <cp:lastModifiedBy>Jodi Gay</cp:lastModifiedBy>
  <cp:revision>2</cp:revision>
  <dcterms:created xsi:type="dcterms:W3CDTF">2015-06-08T15:01:28Z</dcterms:created>
  <dcterms:modified xsi:type="dcterms:W3CDTF">2015-06-08T15:14:46Z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TC010130221033</vt:lpwstr>
  </property>
</Properties>
</file>