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4"/>
  </p:notesMasterIdLst>
  <p:handoutMasterIdLst>
    <p:handoutMasterId r:id="rId5"/>
  </p:handoutMasterIdLst>
  <p:sldIdLst>
    <p:sldId id="271" r:id="rId2"/>
    <p:sldId id="272" r:id="rId3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9" autoAdjust="0"/>
    <p:restoredTop sz="94683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1998" y="-96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pitchFamily="34" charset="0"/>
              </a:defRPr>
            </a:lvl1pPr>
          </a:lstStyle>
          <a:p>
            <a:fld id="{6AA1C035-9065-44D8-943F-BB1C2D0800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0589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en-US" altLang="en-US"/>
              <a:t>*</a:t>
            </a:r>
            <a:endParaRPr lang="en-US" altLang="en-US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en-US" altLang="en-US"/>
              <a:t>07/16/96</a:t>
            </a:r>
            <a:endParaRPr lang="en-US" altLang="en-US" sz="1200" i="0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3675" tIns="46838" rIns="93675" bIns="468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en-US" altLang="en-US"/>
              <a:t>*</a:t>
            </a:r>
            <a:endParaRPr lang="en-US" altLang="en-US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en-US" altLang="en-US"/>
              <a:t>##</a:t>
            </a:r>
            <a:endParaRPr lang="en-US" altLang="en-US" sz="1200" i="0"/>
          </a:p>
        </p:txBody>
      </p:sp>
    </p:spTree>
    <p:extLst>
      <p:ext uri="{BB962C8B-B14F-4D97-AF65-F5344CB8AC3E}">
        <p14:creationId xmlns:p14="http://schemas.microsoft.com/office/powerpoint/2010/main" val="152234091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584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584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4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84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584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4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584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585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585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585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92C03F1-70B5-40B0-AF61-B0C6238257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9F624-F838-48D4-8C22-06CD271293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04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8E3D5-0573-4361-BD35-97843935EF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764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3C7BD-7B3B-4EBC-B27D-FA616BF432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0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A8F69-D2B0-4DB1-9A2A-1F10C14DA3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998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F324C-A309-4140-8F9F-2B1DD50189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046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56FAF-FEE3-4820-B761-FC7BB26B8E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17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E07109-DB38-4488-9F4C-3AEFD82596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0097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FF033-CCCB-4470-87A0-338582BF7B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53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92C2E-1AFC-403E-BE8E-F10ECBA200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946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33227-6F31-4AFE-869C-7D79AC66C8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0102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077BDBD0-2B27-4497-A70C-CAE674341D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 Treatment 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981200"/>
            <a:ext cx="7772400" cy="4800600"/>
          </a:xfrm>
        </p:spPr>
        <p:txBody>
          <a:bodyPr/>
          <a:lstStyle/>
          <a:p>
            <a:r>
              <a:rPr lang="en-US" dirty="0"/>
              <a:t>Offender/defendant signs in and out for each service</a:t>
            </a:r>
          </a:p>
          <a:p>
            <a:r>
              <a:rPr lang="en-US" dirty="0"/>
              <a:t>Each service must be listed on a separate line </a:t>
            </a:r>
            <a:r>
              <a:rPr lang="en-US" dirty="0" smtClean="0"/>
              <a:t>(i.e. </a:t>
            </a:r>
            <a:r>
              <a:rPr lang="en-US" dirty="0"/>
              <a:t>counseling and testing)</a:t>
            </a:r>
          </a:p>
          <a:p>
            <a:r>
              <a:rPr lang="en-US" dirty="0"/>
              <a:t>Vendor also signs each entry</a:t>
            </a:r>
          </a:p>
          <a:p>
            <a:r>
              <a:rPr lang="en-US" dirty="0" smtClean="0"/>
              <a:t>Must be submitted with monthly invoices.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73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</a:t>
            </a:r>
            <a:endParaRPr lang="en-US" dirty="0"/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370" y="1905000"/>
            <a:ext cx="5325035" cy="4227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ff training presentation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Staff training presentation</Template>
  <TotalTime>8</TotalTime>
  <Words>40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Staff training presentation</vt:lpstr>
      <vt:lpstr>Daily Treatment Log</vt:lpstr>
      <vt:lpstr>Sample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Training</dc:title>
  <dc:creator>Jodi Gay</dc:creator>
  <cp:lastModifiedBy>Jodi Gay</cp:lastModifiedBy>
  <cp:revision>3</cp:revision>
  <dcterms:created xsi:type="dcterms:W3CDTF">2015-06-08T15:01:28Z</dcterms:created>
  <dcterms:modified xsi:type="dcterms:W3CDTF">2015-06-08T15:18:21Z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TC010130221033</vt:lpwstr>
  </property>
</Properties>
</file>